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515223"/>
            <a:ext cx="7315200" cy="54099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4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Зодиакальные созвездия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302074"/>
            <a:ext cx="7315200" cy="24250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Зодиакальные созвездия — это уникальные участки небесной сферы, через которые проходит видимый путь Солнца в течение года, известный как эклиптика.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Традиционно зодиак включает 12 созвездий: Овен, Телец, Близнецы, Рак, Лев, Дева, Весы, Скорпион, Стрелец, Козерог, Водолей и Рыбы.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12 созвездий не только служат ориентиром для астрономов, но и легли в основу астрологии, хотя их научное значение выходит далеко за рамки гороскопов.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особенности каждого зодиакального созвездия, их мифологические истоки, символику и значение в астрономии и культуре разных народов мира.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Весы - символ равновесия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3736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Весы — единственное зодиакальное созвездие, представляющее неодушевленный объект, символизирующий справедливость и гармонию.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Оно связано с мифом о Фемиде, богине правосудия, которая взвешивала судьбы людей.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свою малозаметность, Весы играют важную роль в астрономии, так как их расположение помогает определить положение других созвездий.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018792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0986" y="401173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Скорпион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572062" y="1154624"/>
            <a:ext cx="45720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Скорпион, одно из самых ярких и крупных созвездий, связан с мифом об Орионе, которого он убил по воле богов.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главная звезда, Антарес, соперничает по блеску с Марсом и символизирует сердце скорпиона.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созвездие особенно заметно в летние месяцы и часто используется для обучения навигации по звёздам.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71425" y="1168410"/>
            <a:ext cx="7441055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Стрелец - мост между мифами и наукой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71425" y="1788179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Стрелец, изображаемый в виде кентавра, сочетает в себе мифологическую мудрость и научное значение.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созвездие содержит центр нашей галактики, что делает его важнейшим объектом для астрономических исследований.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главная звезда, Каус Аустралис, указывает на южную часть лука кентавра, что добавляет ему зрительной привлекательности.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699" y="448694"/>
            <a:ext cx="3723132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Козерог - символ терпения и выносливости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62245" y="1430621"/>
            <a:ext cx="3428501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Козерог, воплощающий переход от зимы к весне, связан с мифом о козлоногом боге Пане, который спасся от Тифона.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созвездие, хотя и не самое яркое, имеет глубокие культурные корни и символизирует стремление к достижению целей.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Козерог также является одним из старейших зодиакальных созвездий, известных человечеству.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59263" y="1120888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Водолей - хранитель перемен и инноваций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97683"/>
            <a:ext cx="7315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Созвездие Водолея, символизирующее воду, текущую из кувшина, ассоциируется с идеями обновления, прогресса и коллективного блага.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мифологии оно связано с Ганимедом, прекрасным юношей, которого Зевс похитил, чтобы сделать виночерпием на Олимпе, что подчеркивает связь этого знака с высшими целями и духовностью.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то что сам Водолей не содержит ярких звезд, его уникальная форма и значение в истории астрономии делают его важным элементом зодиакального круга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8815" y="0"/>
            <a:ext cx="3495185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70934" y="458198"/>
            <a:ext cx="4989187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Рыбы - символ глубин и дуализма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85800" y="2011680"/>
            <a:ext cx="4114800" cy="4095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470934" y="1149668"/>
            <a:ext cx="4590533" cy="3009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Рыбы, завершающее созвездие зодиакального круга, воплощает двойственность мира — материального и духовного, что отражается в двух рыбах, соединенных веревкой.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Согласно мифу, это Афродита и ее сын Эрот, которые превратились в рыб, чтобы спастись от Тифона, символизируя стремление к гармонии и бегству от хаоса.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Хотя Рыбы не выделяются яркими звездами, их положение в небе и связь с мистическими темами привлекают внимание как астрономов, так и любителей древних легенд.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253947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открытия зодиакальных созвездий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422875" y="1844875"/>
            <a:ext cx="6497838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Первые упоминания о зодиакальных созвездиях датируются древними цивилизациями, такими как шумеры и вавилоняне, которые связывали их с сельскохозяйственными циклами.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Греки позже систематизировали эти знания, создав зодиакальный круг из 12 равных частей, каждая из которых соответствовала определённому периоду года.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созвездия стали основой для развития как астрономии, так и астрологии в древнем мире.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4116" y="0"/>
            <a:ext cx="3569884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52741" y="429685"/>
            <a:ext cx="4523481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такое эклиптика и её роль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28775" y="1134847"/>
            <a:ext cx="41148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Эклиптика — это видимый путь, по которому движутся Солнце, Луна и планеты на фоне звёздного неба, пересекая 12 зодиакальных созвездий.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путь образуется из-за наклона земной оси и плоскости её орбиты вокруг Солнца.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Наблюдения за эклиптикой помогли древним астрономам создать первые календарные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Овен - начало зодиакального круга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62682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Овен, символизирующий начало весны в северном полушарии, был выбран точкой отсчёта зодиакального круга благодаря своей видимости в марте.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древности это созвездие ассоциировалось с силой и мужеством, что нашло отражение в мифах о героях, таких как Ясон и аргонавты.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наблюдения показывают, что Овен содержит лишь несколько ярких звёзд, но его историческая значимость остаётся неизменной.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60889" y="591257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Телец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60889" y="1110369"/>
            <a:ext cx="3189898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Созвездие Тельца, одно из самых заметных на ночном небе, содержит звёздное скопление Плеяды, известное с древних времён.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Оно связано с мифом о Европе, которую похитил Зевс в образе быка, что подчёркивает его культурную важность.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Телец также был ориентиром для древних земледельцев, поскольку его появление на небе совпадало с началом весенних работ.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16288" y="116841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Близнецы - двойственность и мифология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116288" y="1968759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Близнецы, представленные звёздами Кастором и Поллуксом, символизируют братскую связь и двойственность природы.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Согласно мифу, один из братьев был смертным, а другой — бессмертным, что делает их историю аллегорией человеческой жизни и вечности.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созвездие особенно заметно в зимнее время и часто используется для навигации.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28379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505533" y="505719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Рак: тихий страж ночного неба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591071" y="1273954"/>
            <a:ext cx="4828614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Рак — одно из самых слабых зодиакальных созвездий, но его значение в мифологии огромно.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Оно связано с легендой о Гидре, которую Геракл победил при помощи рака, посланного Герой.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свою малозаметность, Рак содержит интересные объекты, такие как рассеянное звёздное скопление «Ясли», которое привлекает внимание астрономов.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Лев - король зодиака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48220"/>
            <a:ext cx="6089157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Лев, символизирующий силу и власть, является одним из самых ярких и узнаваемых созвездий летнего неба.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главная звезда, Регул, известна как «сердце льва» и считается одной из четырёх королевских звёзд древности.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Миф о Немейском льве, побеждённом Гераклом, подчёркивает связь этого созвездия с героизмом и преодолением трудностей.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5800" y="2722890"/>
            <a:ext cx="77724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Дева: загадка чистоты и мудрости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85800" y="3242002"/>
            <a:ext cx="7772400" cy="15811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Дева, единственное женское созвездие среди зодиакальных, символизирует целомудрие и мудрость, часто ассоциируясь с богиней справедливости Астреей. 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Её главная звезда, Спика, является одной из самых ярких на небе и служит важным ориентиром для астрономических наблюдений. 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созвездие также связано с началом сбора урожая в древние времена.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2025-07-18T10:16:44Z</dcterms:created>
  <dcterms:modified xsi:type="dcterms:W3CDTF">2025-07-18T10:16:44Z</dcterms:modified>
</cp:coreProperties>
</file>