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0140" y="0"/>
            <a:ext cx="3423860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пешехода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4634" y="1622007"/>
            <a:ext cx="4572000" cy="2524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пешехода — это соблюдение правил дорожного движения и внимательное поведение на улице, которое помогает избежать опасных ситуаций и сохранить жизнь.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основные правила безопасного поведения на дороге, важность использования пешеходных переходов и зебр, а также способы предотвращения аварийных ситуаций для пешеходов.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19358" y="112449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устройств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19358" y="1877319"/>
            <a:ext cx="6554863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телефона, наушников или прослушивание музыки при переходе дороги крайне опасно — это отвлекает внимание от дорожной обстановки.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Пешеход, погружённый в телефон, может не заметить приближающийся автомобиль, не услышать сигналы и не среагировать вовремя.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Лучше остановиться, закончить разговор или убрать наушники перед переходом.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000812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безопасность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0" y="3470489"/>
            <a:ext cx="8609768" cy="1428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дождь, снег или туман видимость резко ухудшается, тормозной путь автомобилей увеличивается, а дорога становится скользкой.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быть особенно внимательны, переходить дорогу только в положенных местах и не торопиться.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суток рекомендуется использовать светоотражающие элементы на одежде, сумках или обуви, чтобы водители могли заметить вас заранее.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25793" y="96521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вблизи транспортных средств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25793" y="1696739"/>
            <a:ext cx="7315200" cy="2667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выбегать из-за стоящего автобуса, троллейбуса или грузовика — водитель не видит вас.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дождаться, пока транспорт отъедет, и только тогда смотреть по сторонам и переходить дорогу.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опасно играть рядом с дорогой, кататься на велосипедах или самокатах на проезжей части.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старше 14 лет могут ездить по дорогам, но младшим разрешено только на тротуарах и велодорожках.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505434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светоотражающих элементов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492948"/>
            <a:ext cx="45720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полоски, браслеты, нашивки или элементы на одежде значительно повышают видимость пешехода в темноте.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слабом свете фар они отражают лучи, предупреждая водителя о вашем присутствии.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использовать их осенью, зимой и весной, когда темнеет рано.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26705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ДТП с участием пешехода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39190" y="2010378"/>
            <a:ext cx="7315200" cy="1924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пешеход стал участником ДТП, он должен оставаться на месте (если может), не передвигаться при травмах и немедленно вызвать скорую помощь и полицию.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постараться запомнить номер машины, её марку и направление движения.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нельзя скрываться с места происшествия — это нарушение закона.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свидетелей следует попросить их остаться.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необходимо сообщить прибывшим на место сотрудникам полиции все обстоятельства произошедшего.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781341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308044"/>
            <a:ext cx="5486400" cy="26193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пешехода зависит от его знаний, внимательности и дисциплинированности.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водитель нарушает правила, пешеход должен стремиться избежать опасной ситуации, а не проверять своё преимущество ценой жизни.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дорожного движения, умение оценивать обстановку и ответственное отношение к своей безопасности — основа безопасного поведения на дороге.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4727" y="90589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поведения пешехода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24727" y="1432596"/>
            <a:ext cx="6003619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обязан двигаться по тротуарам, пешеходным и велопешеходным дорожкам, а при их отсутствии — по обочине, навстречу движению транспорта.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524727" y="2191671"/>
            <a:ext cx="7023611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выходить на проезжую часть без необходимости, бежать перед близко идущим транспортом и переходить дорогу в местах, где это запрещено.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значительно снижает риск ДТП и способствует порядку на дорогах.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также использовать световозвращающие элементы в тёмное время суток для повышения видимости пешеходов на дороге.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54132" y="135055"/>
            <a:ext cx="2711171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- безопасные места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38417" y="1038651"/>
            <a:ext cx="5486400" cy="22401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переходить дорогу только в установленных местах: на пешеходных переходах (регулируемых и нерегулируемых), подземных или надземных переходах.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перекрёстках по линии продолжения тротуара разрешён, если нет знака «Пешеходный переход».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Категорически запрещено переходить дорогу в местах, где установлены знаки «Движение пешеходов запрещено» или «Пешеходный переход запрещён». 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279428" y="3379697"/>
            <a:ext cx="2585145" cy="12800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неуверенности в безопасности перехода необходимо воспользоваться помощью регулировщика или дождаться зелёного сигнала светофора.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7206" y="904896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регулируемом перекрёстке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77206" y="1411986"/>
            <a:ext cx="6266506" cy="1162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светофоре пешеход должен ждать зелёного сигнала, даже если нет машин.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сигнал разрешает переход, но перед выходом на проезжую часть необходимо убедиться, что все транспортные средства остановились.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477206" y="2704898"/>
            <a:ext cx="7955023" cy="1428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быть внимательным при повороте автомобилей — водитель может не заметить пешехода.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нужно быстро, но не бегом, и не останавливаться посреди дороги.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даже при разрешённом переходе нужно сохранять осторожность и готовность быстро отреагировать на изменение ситуации на дороге.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75676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нерегулируемом переходе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5129" y="702379"/>
            <a:ext cx="8503226" cy="16954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нерегулируемом переходе пешеход должен убедиться, что водители его видят и готовы остановиться.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оценить скорость и расстояние до приближающегося транспорта: даже если машина далеко, она может двигаться быстро.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можно только тогда, когда транспорт остановился или находится на безопасном расстоянии.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9274" y="97142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вне пешеходного перехода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29274" y="1659989"/>
            <a:ext cx="5547417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вне пешеходного перехода опасен и является административным правонарушением.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29274" y="2343738"/>
            <a:ext cx="7622376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переходить дорогу только в специально отведённых местах для своей безопасности.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помогает избежать несчастных случаев и сохранить жизнь.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Пешеходу следует помнить, что при переходе дороги вне перехода риск дорожно-транспортного происшествия значительно возрастает.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2286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286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63567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на остановках общественного транспорта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288161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Ожидать автобус, троллейбус или трамвай нужно только на специально оборудованной остановке, не выходя на проезжую часть.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посадке и высадке необходимо быть внимательным: транспорт может начать движение внезапно.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из автобуса нельзя сразу переходить дорогу — нужно дождаться, пока он отъедет, и переходить только по пешеходному переходу.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1668" y="1037955"/>
            <a:ext cx="739123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тротуарам и обочинам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91668" y="1676733"/>
            <a:ext cx="7315200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тротуарам пешеходы должны двигаться, не мешая другим, не выходя на проезжую часть.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тротуаров движение разрешено по обочине — по левой стороне дороги, навстречу движению транспорта. Это позволяет видеть приближающиеся автомобили.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гулять по обочине группами, мешая другим или отвлекаясь на телефон.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обочине необходимо сохранять бдительность и готовность уступить дорогу велосипедистам и другим участникам движения.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230097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детей на дороге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47921" y="1467640"/>
            <a:ext cx="5486400" cy="2064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7 лет должны передвигаться по дорогам только в сопровождении взрослых.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до 10 лет не рекомендуется переходить дорогу самостоятельно, особенно в плотном транспортном потоке.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должны учить детей правилам дорожного движения, объяснять, как правильно переходить дорогу и что делать при потере ориентации.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2025-08-11T12:38:24Z</dcterms:created>
  <dcterms:modified xsi:type="dcterms:W3CDTF">2025-08-11T12:38:24Z</dcterms:modified>
</cp:coreProperties>
</file>