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Point_MAS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419721" y="816371"/>
            <a:ext cx="45720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Япония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419721" y="1450936"/>
            <a:ext cx="4354936" cy="23050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Япония — это уникальная страна, где древние традиции гармонично сочетаются с современными технологиями, создавая одно из самых ярких культурных и экономических феноменов мира.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данной презентации мы рассмотрим географическое положение Японии, её историю, культуру, экономику и влияние на мировую политику и инновации.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795365" y="613311"/>
            <a:ext cx="73152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Экономика, промышленность и технологии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795365" y="1436684"/>
            <a:ext cx="5900782" cy="23526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Япония — третья по величине экономика мира (после США и Китая), базирующаяся на высокотехнологичной промышленности.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Страна лидирует в производстве автомобилей (Toyota, Honda), электроники (Sony, Panasonic), робототехники, судостроении и точных приборов.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Япония также известна своими инновациями в области высоких технологий и является одним из мировых лидеров в разработке и внедрении передовых научных достижений.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895791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293492" y="368239"/>
            <a:ext cx="5321221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Сельское хозяйство и рыболовство 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3293492" y="1002969"/>
            <a:ext cx="5321221" cy="31051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Из-за ограниченности пахотных земель (менее 12% территории) сельское хозяйство не обеспечивает полной продовольственной независимости.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Основная культура — рис, выращиваемый на террасированных полях.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Рыболовство имеет важное значение: Япония — один из крупнейших потребителей морепродуктов в мире.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Промышленность также активно развивается, компенсируя недостаток сельскохозяйственной продукции за счёт импорта и обеспечивая страну необходимыми товарами.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1133943"/>
            <a:ext cx="73152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Транспортная система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653055"/>
            <a:ext cx="7315200" cy="26670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Япония обладает одной из самых развитых транспортных систем в мире.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Сеть скоростных поездов «Синкансэн» («пулевые поезда») соединяет крупные города со скоростью до 320 км/ч.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Международные морские порты (Йокогама, Кобе, Осака) играют ключевую роль в торговле. Авиасообщение развито, особенно на внутренних маршрутах.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В стране также развита инфраструктура для велосипедистов и пешеходов, что делает города более доступными и экологичными.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56336" y="617309"/>
            <a:ext cx="73152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Наука, образование и инновации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556336" y="1136422"/>
            <a:ext cx="7602635" cy="6286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Япония тратит около 3% ВВП на науку и разработки, что обеспечивает лидерство в робототехнике, нанотехнологиях, биотехнологиях и космических исследованиях. </a:t>
            </a:r>
            <a:endParaRPr lang="en-US" sz="1500" dirty="0"/>
          </a:p>
        </p:txBody>
      </p:sp>
      <p:sp>
        <p:nvSpPr>
          <p:cNvPr id="5" name="Text 2"/>
          <p:cNvSpPr txBox="1"/>
          <p:nvPr/>
        </p:nvSpPr>
        <p:spPr>
          <a:xfrm>
            <a:off x="556336" y="1969660"/>
            <a:ext cx="3297974" cy="20383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Система образования — одна из самых эффективных в мире, с высоким уровнем грамотности и строгими стандартами.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Это способствует подготовке высококвалифицированных специалистов и научных кадров, которые продолжают двигать страну вперёд в инновациях.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760355" y="578301"/>
            <a:ext cx="73152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Культура и международное влияние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760355" y="1317649"/>
            <a:ext cx="7469245" cy="28860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Японская культура сочетает древние традиции (чайная церемония, икебана, кабуки, самурайское боевое искусство) с современными формами: аниме, манга, видеоигры, мода и музыка (J-pop).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Эти элементы оказывают огромное влияние на молодёжь по всему миру.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Молодые люди изучают японский язык и культуру, вдохновляются ею для творчества, многие увлекаются японскими философией и образом жизни, стремясь применять их принципы в повседневной жизни.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Японская культура также способствует международному обмену и культурному взаимопониманию через фестивали, выставки и другие мероприятия.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895791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657600" y="522284"/>
            <a:ext cx="45720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Заключение 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3657600" y="1220033"/>
            <a:ext cx="4572000" cy="25717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Япония — уникальное государство, сумевшее сочетать уважение к традициям с технологическим прогрессом и высоким качеством жизни.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Несмотря на природные ограничения, сейсмическую опасность и демографический кризис, страна остаётся одной из ведущих держав мира.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Япония активно развивает международные отношения и экономику, укрепляя свои позиции на мировой арене.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683332"/>
            <a:ext cx="73152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Географическое положение и границы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324238"/>
            <a:ext cx="7315200" cy="28860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Япония расположена на востоке Азии, между 30° и 45° северной широты, протянувшись на 3 тыс. км вдоль побережья Евразии.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Архипелаг включает четыре крупных острова — Хонсю, Хоккайдо, Кюсю и Сикоку — и более чем 6 800 мелких островов.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Страна не имеет сухопутных границ, её соседями по морю являются Россия, Китай, Южная Корея и Северная Корея.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Благодаря выгодному положению, Япония активно развивает морские перевозки и международную торговлю.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82946" y="0"/>
            <a:ext cx="3861054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57200" y="424255"/>
            <a:ext cx="5452195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Рельеф и тектоническая активность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457200" y="1143424"/>
            <a:ext cx="4443897" cy="33242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Рельеф Японии преимущественно горный: около 70% территории занимают горы, вулканы и холмы.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Наиболее высокая точка — вулкан Фудзияма (3 776 м), являющийся символом страны.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Япония находится в зоне столкновения литосферных плит (Евроазиатской, Тихоокеанской и Филиппинской), что делает её одной из самых сейсмоопасных стран мира.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Частые землетрясения и вулканическая активность влияют на жизнь и быт населения, а также на строительство инфраструктуры в Японии.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655324"/>
            <a:ext cx="73152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Климатические условия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443273"/>
            <a:ext cx="6180865" cy="23526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Климат Японии разнообразен: от умеренно-континентального на севере (Хоккайдо) до субтропического на юге (Окинава).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Страна подвержена влиянию муссонов: летом — влажные юго-восточные ветры приносят обильные дожди, зимой — холодные северо-западные ветры с сухой погодой.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Это создаёт значительные различия в растительности и сельском хозяйстве по всей территории страны.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895791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184960" y="375241"/>
            <a:ext cx="5517279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Внутренние воды и природные ресурсы 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3314499" y="1206029"/>
            <a:ext cx="4852083" cy="31051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Япония обладает густой речной сетью, но реки короткие и быстрые, что ограничивает их судоходство, но делает пригодными для гидроэнергетики.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Крупнейшие реки — Синано, Тоне и Кумамото.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Природные ресурсы крайне ограничены: нет значительных запасов нефти, газа и угля, что вынуждает страну импортировать энергоносители.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Однако есть запасы серы, кремнезёма и редкоземельных металлов, а также геотермальная энергия.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1189959"/>
            <a:ext cx="73152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Природные зоны и биоразнообразие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1218990" y="1817275"/>
            <a:ext cx="6706020" cy="23526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 территории Японии выделяются несколько природных зон: тайга на Хоккайдо, широколиственные леса на Хонсю, смешанные леса на севере и субтропические леса на юге.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Богатое биоразнообразие включает уникальные виды, такие как японская макака, серый журавль и олень сика.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прибрежных водах Японии также обитает множество видов морских животных, включая дельфинов и различных видов рыб.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362879" y="689508"/>
            <a:ext cx="6456817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Население и численность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190295" y="2224221"/>
            <a:ext cx="4175753" cy="21526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190500" indent="-190500">
              <a:lnSpc>
                <a:spcPct val="80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Численность населения Японии составляет около 125 миллионов человек, но с 2010 года наблюдается устойчивый демографический спад. </a:t>
            </a:r>
            <a:endParaRPr lang="en-US" sz="1500" dirty="0"/>
          </a:p>
          <a:p>
            <a:pPr indent="0" marL="0">
              <a:lnSpc>
                <a:spcPct val="80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80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Население размещено крайне неравномерно: плотность достигает 4 000 чел./км² в прибрежных мегаполисах и менее 50 чел./км² в горных районах. </a:t>
            </a:r>
            <a:endParaRPr lang="en-US" sz="1500" dirty="0"/>
          </a:p>
          <a:p>
            <a:pPr indent="0" marL="0">
              <a:lnSpc>
                <a:spcPct val="80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80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Старение населения становится одной из главных проблем, влияющих на социально-экономическое развитие страны.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1119939"/>
            <a:ext cx="73152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Этнический и языковой состав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754256"/>
            <a:ext cx="7315200" cy="24479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Более 98% населения составляют японцы, отличающиеся высокой этнической однородностью.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Официальный язык — японский, использующий сложную письменную систему из кандзи (иероглифов), хираганы и катаканы.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Английский язык изучается в школах, но слабо распространён в повседневной жизни.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Несмотря на это, знание английского языка среди японцев растёт, что обусловлено глобализацией и развитием международных отношений.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26047" y="0"/>
            <a:ext cx="3517953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57200" y="410251"/>
            <a:ext cx="4114800" cy="8477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Административно-территориальное устройство 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457200" y="1257976"/>
            <a:ext cx="4576936" cy="33242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Япония делится на 47 префектур, включая один столичный регион — Токио.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Префектуры управляются выборными губернаторами и советами, но сохраняют сильную централизацию власти в Токио.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Крупнейшие города — Токио (столица), Йокогама, Осака, Нагоя, Саппоро, Киото и Фукуока.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Каждая префектура имеет свои уникальные культурные и экономические особенности, несмотря на централизованное управление.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2025-08-15T10:02:05Z</dcterms:created>
  <dcterms:modified xsi:type="dcterms:W3CDTF">2025-08-15T10:02:05Z</dcterms:modified>
</cp:coreProperties>
</file>