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127690"/>
            <a:ext cx="3832652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млекопитающих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078339"/>
            <a:ext cx="4490846" cy="23050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— это уникальная группа животных, объединяющая более 6 тысяч видов, которые населяют все уголки Земли: от полярных льдов до тропических лесов.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 многообразие млекопитающих, их классификацию, особенности строения и образа жизни, а также значение этих удивительных животных для природы и человечества.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67301" y="469160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 Хищные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70830" y="1102651"/>
            <a:ext cx="5137557" cy="33242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 хищных включает кошачьих, собачьих, медвежьих, куньих, тюленей и других.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обладают острыми зубами, когтями, хорошо развитыми органами чувств и высокой подвижностью, что делает их эффективными охотниками.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хищных — одиночные животные с территориальным поведением, хотя у некоторых (волки, львы) развиты сложные социальные структуры.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находятся под угрозой из-за уничтожения среды обитания и браконьерства.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00400" y="207191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Парнокопытные и непарнокопытные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200400" y="1023562"/>
            <a:ext cx="5486400" cy="281687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Парнокопытные (олени, козлы, свиньи, жирафы, верблюды) имеют чётное число пальцев на стопе и часто обладают рогами или копытами.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из них — копытные жвачные животные с многокамерным желудком, что позволяет им переваривать грубую растительную пищу.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Непарнокопытные (лошади, носороги, тапиры) имеют нечётное число пальцев и более простое строение желудка.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группы включают как диких, так и одомашненных животных, играющих важную роль в жизни человека.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412317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Китообразные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102651"/>
            <a:ext cx="54864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Китообразные — это полностью водные млекопитающие, включающие китов, дельфинов и морских свиней.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произошли от наземных парнокопытных и в процессе эволюции адаптировались к жизни в океане: утратили задние конечности, приобрели обтекаемую форму тела, жировой слой (блену) для термоизоляции и способность к длительному задержанию дыхания.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Дельфины обладают высоким интеллектом, сложной социальной структурой и развитой системой эхолокации.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6130" y="0"/>
            <a:ext cx="3237870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8621" y="172181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Приматы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47635" y="698884"/>
            <a:ext cx="5167176" cy="29883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Приматы — наиболее высокоорганизованная группа млекопитающих, включающая лемуров, обезьян, человекообразных обезьян и человека.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отличаются развитым мозгом, стереоскопическим зрением, противопоставленным большим пальцем и сложным социальным поведением.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приматы живут в группах, обладают способностью к обучению и передаче опыта.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группа представляет особый интерес для антропологии и изучения происхождения человека.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3276" y="315114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роль млекопитающих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475861" y="1176338"/>
            <a:ext cx="504653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играют ключевую роль в экосистемах: они являются звеньями пищевых цепей, опылителями (летучие мыши), распространителями семян, регуляторами численности других животных и «инженерами ландшафта» (бобры строят плотины).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виды находятся под угрозой исчезновения из-за деятельности человека, и их сохранение имеет важное значение для устойчивости природных систем.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млекопитающих — часть глобальной стратегии сохранения биоразнообразия.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96650" y="2843295"/>
            <a:ext cx="8229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12625" y="3609412"/>
            <a:ext cx="8229600" cy="115788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млекопитающих — результат длительной эволюции, позволившей этой группе занять практически все экологические ниши на Земле — от глубин океанов до высокогорий и пустынь. 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</a:t>
            </a:r>
            <a:endParaRPr lang="en-US" sz="1500" dirty="0"/>
          </a:p>
          <a:p>
            <a:pPr indent="0" marL="0">
              <a:lnSpc>
                <a:spcPct val="7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их биологии помогает не только понять прошлое жизни на планете, но и разработать эффективные меры по охране природы и сохранению уникальных видов для будущих поколений.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4297" y="391311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признаки млекопитающих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34317" y="1081644"/>
            <a:ext cx="6228619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млекопитающие объединяются рядом уникальных признаков: наличие молочных желез для вскармливания детёнышей, волосяного покрова (хотя бы в эмбриональный период), диафрагмы, разделения сердца на четыре камеры и высокого уровня теплокровности.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скелет отличается подвижной шеей с семью шейными позвонками (у большинства), а мозг — развитыми полушариями переднего мозга, отвечающими за сложное поведение.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черты делают млекопитающих наиболее приспособленными к активной жизни.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61054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8600" y="130168"/>
            <a:ext cx="4964116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млекопитающих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228600" y="709295"/>
            <a:ext cx="4572000" cy="2944416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Млекопитающие делятся на три основные таксономические группы: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однопроходные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,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сумчатые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и 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плацентарные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Однопроходные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(например, утконос и ехидна) — самые примитивные, откладывают яйца, но вскармливают детёнышей молоком.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Сумчатые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(кенгуру, коала) рождают недоношенных детёнышей, которые завершают развитие в сумке.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b="1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Плацентарные</a:t>
            </a:r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— наиболее многочисленная группа, у которых эмбрион развивается в матке с помощью плаценты.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8321" y="384308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Однопроходные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48321" y="1018626"/>
            <a:ext cx="5857510" cy="26670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Однопроходные — древнейшая ветвь млекопитающих, сохранившая черты пресмыкающихся, такие как откладывание яиц и наличие клоаки.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Обитают исключительно в Австралии и Новой Гвинее, что связано с изоляцией этих территорий.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Утконос обладает уникальными адаптациями: клюв с электрорецепторами для поиска добычи в воде, а задние лапы самцов снабжены ядовитыми шпорами.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представляют огромный интерес для эволюционной биологии.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3914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58388" y="361237"/>
            <a:ext cx="3364774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Сумчатые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158388" y="1205616"/>
            <a:ext cx="3906650" cy="110445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Сумчатые характеризуются короткой беременностью — от 12 до 40 дней, после которой крайне недоношенный детёныш ползёт к сумке, присасывается к соску и продолжает развитие.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158388" y="2375780"/>
            <a:ext cx="4421022" cy="754112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Сумка защищает детёныша и обеспечивает постоянный доступ к молоку, состав которого меняется по мере роста.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3158388" y="3230032"/>
            <a:ext cx="3655079" cy="1279624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стратегия размножения оказалась эффективной в условиях нестабильной среды Австралии, где сумчатые заняли экологические ниши, аналогичные плацентарным млекопитающим других континентов.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354235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Плацентарные млекопитающие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226622"/>
            <a:ext cx="54864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Плацентарные млекопитающие — самая многочисленная и разнообразная группа, включающая более 95% всех современных видов.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развитой плаценте эмбрион получает питание и кислород непосредственно от матери, что позволяет ему родиться более зрелым и способным к самостоятельной жизни.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адаптация обеспечила плацентарным млекопитающим преимущество в выживании и способствовала их широкому распространению по планете.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134692"/>
            <a:ext cx="36576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Насекомоядные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722530"/>
            <a:ext cx="4343400" cy="2765078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Отряд насекомоядных (например, ежи, кроты, выхухоли) считается одной из самых древних групп плацентарных млекопитающих.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ведут преимущественно ночной образ жизни, питаются мелкими беспозвоночными и обладают высоким уровнем обмена веществ.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Кроты приспособились к подземному образу жизни: у них редуцированы глаза, мощные передние лапы для рытья, а выхухоли — к полуводному: у них перепончатые лапы и чувствительные усики для ориентации под водой.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7501" y="328292"/>
            <a:ext cx="73152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Рукокрылые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1257501" y="1466758"/>
            <a:ext cx="5486400" cy="31051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Рукокрылые — второй по численности отряд млекопитающих, включающий более 1400 видов летучих мышей.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единственные млекопитающие, способные к активному полёту, что достигается за счёт видоизменённых передних конечностей с кожистыми перепонками.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видов используют эхолокацию для ориентации в темноте, издавая ультразвуковые сигналы и анализируя отражённые эхо.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Летучие мыши играют важную экологическую роль: опыляют растения, распространяют семена и уничтожают насекомых-вредителей.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122" y="0"/>
            <a:ext cx="3265878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633" y="154584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Грызуны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40633" y="681287"/>
            <a:ext cx="5223192" cy="298832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Грызуны — самый многочисленный отряд млекопитающих, включающий более 2 500 видов, таких как мыши, крысы, бобры, суслики и беличьи.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главная адаптация — постоянно растущие резцы, которые стачиваются при питании твёрдой пищей.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Грызуны обитают повсеместно, от пустынь до тундр, и играют ключевую роль в экосистемах: они являются пищей для многих хищников, распространяют семена и изменяют структуру почвы.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marL="190500" indent="-190500">
              <a:lnSpc>
                <a:spcPct val="92000"/>
              </a:lnSpc>
              <a:spcBef>
                <a:spcPts val="10"/>
              </a:spcBef>
              <a:buSzPct val="100000"/>
              <a:buChar char="•"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— вредители сельского хозяйства, другие — объекты лабораторных исследований.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2025-08-14T08:22:00Z</dcterms:created>
  <dcterms:modified xsi:type="dcterms:W3CDTF">2025-08-14T08:22:00Z</dcterms:modified>
</cp:coreProperties>
</file>