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346385"/>
            <a:ext cx="4826618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 — это удивительные астрономические явления, возникающие при взаимном расположении Земли, Луны и Солнца на одной линии.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Солнечное затмение происходит, когда Луна закрывает Солнце от земного наблюдателя, а лунное — когда Земля отбрасывает тень на Луну.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механизм возникновения солнечных и лунных затмений, их виды, особенности наблюдения и значение для науки и культуры человечества.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4603" y="223587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Сарос - цикл повторения затмений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524603" y="750289"/>
            <a:ext cx="6400800" cy="2095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сароса — это период примерно в 18 лет 11 дней и 8 часов, через который затмения повторяются в схожих геометрических условиях.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основан на совпадении трёх лунных циклов: синодического, драконического и аномалистического.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Благодаря саросу древние астрономы, такие как вавилоняне, могли предсказывать затмения, а современные учёные строят долгосрочные календари затмений на столетия вперёд.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524" y="0"/>
            <a:ext cx="338047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3642" y="372660"/>
            <a:ext cx="510423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затмений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3642" y="1258547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играли ключевую роль в развитии астрономии: они помогали определять размеры и расстояния до небесных тел, проверять теории движения Луны и Солнца.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затмения часто интерпретировались как знаки божественного гнева или предзнаменования, что влияло на политические и религиозные решения.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солнечное затмение 585 года до н.э. положило конец войне между Лидией и Мидией, поскольку обе стороны восприняли его как знак примирения.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3593" y="214082"/>
            <a:ext cx="718765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использование солнечных затмений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3593" y="955035"/>
            <a:ext cx="6400800" cy="2095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Полные солнечные затмения предоставляют уникальную возможность изучать солнечную корону — внешнюю атмосферу Солнца, обычно скрытую яркостью фотосферы.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именно во время затмения был открыт гелий — первый химический элемент, обнаруженный не на Земле, а на Солнце.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во время затмений позволяют анализировать магнитные поля, корональные выбросы и физические процессы в солнечной атмосфере.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283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505719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затмений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230035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солнечным затмением требует строгого соблюдения мер безопасности: смотреть на Солнце даже при частичном затмении нельзя невооружённым глазом или через обычные оптические приборы.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специальные солнечные фильтры, проекционные методы или сварочные стёкла класса 14.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лунных затмениях опасность отсутствует — их можно наблюдать невооружённым глазом, в бинокль или телескоп без ограничений.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09030" y="669286"/>
            <a:ext cx="3486524" cy="9105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и мифологии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05307" y="1880976"/>
            <a:ext cx="528581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затмения порождали мифы и легенды: в Древнем Китае считали, что дракон пожирает Солнце, в Индии — что это результат божественной борьбы.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народов существовали ритуалы и заклинания для «возвращения» светила.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Со временем наблюдения за небесными телами и попытки их объяснения превратились в основу астрономии как науки, позволив человечеству глубже понять законы Вселенной.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5345" y="0"/>
            <a:ext cx="29886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2155" y="448694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2155" y="1285875"/>
            <a:ext cx="5104236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 — это не просто зрелищные природные явления, но и важные инструменты для изучения Вселенной, демонстрирующие гармонию небесной механики.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объединяют науку, историю, культуру и философию, напоминая о масштабах космоса и месте Земли в нём.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затмений позволяет не только предсказывать их с высокой точностью, но и глубже осознавать законы, управляющие движением планет и звёзд.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4484" y="802345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условия возникновения затмений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24316" y="1868813"/>
            <a:ext cx="50292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происходят только при строгом выстраивании Солнца, Земли и Луны в одну линию — конфигурации, известной как сизигия.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наступает, когда Луна проходит между Солнцем и Землёй, а лунное — когда Земля оказывается между Солнцем и Луной.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затмения не происходят каждый месяц из-за наклона лунной орбиты к плоскости эклиптики (примерно на 5°), что делает их редкими и предсказуемыми лишь в узловые точки орбиты.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86711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134993"/>
            <a:ext cx="5096727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возникает, когда Луна частично или полностью закрывает диск Солнца для наблюдателя на поверхности Земли.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возможно благодаря почти идеальному совпадению угловых размеров Солнца и Луны на небе, несмотря на огромную разницу в их реальных размерах и расстоянии до Земли.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длится всего несколько минут в одной точке, поскольку тень Луны быстро перемещается по земной поверхности со скоростью более 1000 м/с.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30376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солнечных затмений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90434" y="1931098"/>
            <a:ext cx="7315200" cy="2200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типа солнечных затмений: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кольцеобразное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наблюдается в узкой полосе на Земле, где лунная тень полностью перекрывает Солнце, открывая корону.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Кольцеобразное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происходит, когда Луна находится в апогее и её угловой диаметр меньше солнечного, оставляя видимым светящееся кольцо.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видно в прилегающих областях, где закрыта лишь часть солнечного диска.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49517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25496"/>
            <a:ext cx="3657600" cy="3333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Лунное затмение происходит, когда Луна входит в тень, отбрасываемую Землёй, что возможно только в момент полнолуния.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солнечного, лунное затмение может наблюдаться одновременно с любой точки ночного полушария Земли.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развивается постепенно: сначала Луна входит в полутень, затем — в тень, достигая максимума, после чего выходит обратно.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лунного затмения может варьироваться, но обычно оно длится несколько часов.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5972" y="973421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лунных затмений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24316" y="1754762"/>
            <a:ext cx="5029200" cy="27259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затмения бывают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полными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частными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полутеневыми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наступает, когда весь лунный диск погружается в земную тень, приобретая характерный красноватый оттенок.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происходит, когда только часть Луны попадает в тень.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Полутеневое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затмение — наиболее слабо выраженное, когда Луна проходит только через полутень, что приводит к едва заметному потемнению её поверхности.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55324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краснеет при полном лунном затмении?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57425" y="1562682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Луны во время полного затмения объясняется явлением атмосферной рефракции: солнечный свет, проходя через земную атмосферу, преломляется и рассеивает коротковолновое (синее) излучение, а длинноволновое (красное) достигает Луны.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аналогичен окраске неба на закате и восходе.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окраски зависит от состава атмосферы — после вулканических извержений Луна может казаться особенно тёмной.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03765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теней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53764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затмениях различают три области тени: тень (полная блокировка света), полутень (частичное затенение) и антумбра (область, из которой источник света виден как кольцо).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Лунная тень на Земле при солнечном затмении делится на ядро (умбру), где наблюдается полное затмение, и полутень — зону частичного затмения.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этих зон определяется размерами и расстоянием между небесными телами.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видимость затмений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346385"/>
            <a:ext cx="4474962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затмение в одной точке длится не более 7,5 мин (в случае полного), а лунное — до 1 часа 40 минут в фазе полного затмения.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 солнечного затмения ограничена узкой полосой шириной до 270 км, тогда как лунное затмение доступно для наблюдения всем, кто находится на ночной стороне Земли.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затмений варьируется: в год может быть от 4 до 7 затмений, но полные солнечные затмения в одной местности случаются в среднем раз в 375 лет.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2025-08-12T10:48:34Z</dcterms:created>
  <dcterms:modified xsi:type="dcterms:W3CDTF">2025-08-12T10:48:34Z</dcterms:modified>
</cp:coreProperties>
</file>